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D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1" autoAdjust="0"/>
    <p:restoredTop sz="94660"/>
  </p:normalViewPr>
  <p:slideViewPr>
    <p:cSldViewPr snapToGrid="0">
      <p:cViewPr varScale="1">
        <p:scale>
          <a:sx n="21" d="100"/>
          <a:sy n="21" d="100"/>
        </p:scale>
        <p:origin x="1920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5814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0796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891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2439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3276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32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1973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803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732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957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216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923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5FE90137-8B5F-9FD9-6096-3F389500BD0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861A64-3BD3-45CD-9AF1-86474077F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6008" y="1545582"/>
            <a:ext cx="27707272" cy="5464817"/>
          </a:xfrm>
        </p:spPr>
        <p:txBody>
          <a:bodyPr>
            <a:normAutofit/>
          </a:bodyPr>
          <a:lstStyle/>
          <a:p>
            <a:r>
              <a:rPr lang="es-CL" sz="11500" b="1" dirty="0">
                <a:solidFill>
                  <a:srgbClr val="0C4D84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0C4D84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E4D92E6-05A0-41D0-B6D3-59168F5C7009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0C4D84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7E3DBCE2-AA47-4ACD-86EB-BC94EC2559A3}"/>
              </a:ext>
            </a:extLst>
          </p:cNvPr>
          <p:cNvSpPr/>
          <p:nvPr/>
        </p:nvSpPr>
        <p:spPr>
          <a:xfrm>
            <a:off x="1168400" y="10972800"/>
            <a:ext cx="14489111" cy="241228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C718C9C0-C5E6-48E8-AA8D-10F74AB9A8E7}"/>
              </a:ext>
            </a:extLst>
          </p:cNvPr>
          <p:cNvSpPr/>
          <p:nvPr/>
        </p:nvSpPr>
        <p:spPr>
          <a:xfrm>
            <a:off x="16752888" y="10972800"/>
            <a:ext cx="14489111" cy="241228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24D136E-42DE-43E5-B853-6DA52896072C}"/>
              </a:ext>
            </a:extLst>
          </p:cNvPr>
          <p:cNvSpPr txBox="1"/>
          <p:nvPr/>
        </p:nvSpPr>
        <p:spPr>
          <a:xfrm>
            <a:off x="1838008" y="11660984"/>
            <a:ext cx="13032103" cy="1551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0C4D84"/>
                </a:solidFill>
              </a:rPr>
              <a:t>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autem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iriure</a:t>
            </a:r>
            <a:r>
              <a:rPr lang="es-CL" sz="4000" dirty="0">
                <a:solidFill>
                  <a:srgbClr val="0C4D84"/>
                </a:solidFill>
              </a:rPr>
              <a:t> dolor in </a:t>
            </a:r>
            <a:r>
              <a:rPr lang="es-CL" sz="4000" dirty="0" err="1">
                <a:solidFill>
                  <a:srgbClr val="0C4D84"/>
                </a:solidFill>
              </a:rPr>
              <a:t>hendrerit</a:t>
            </a:r>
            <a:r>
              <a:rPr lang="es-CL" sz="4000" dirty="0">
                <a:solidFill>
                  <a:srgbClr val="0C4D84"/>
                </a:solidFill>
              </a:rPr>
              <a:t> in </a:t>
            </a:r>
            <a:r>
              <a:rPr lang="es-CL" sz="4000" dirty="0" err="1">
                <a:solidFill>
                  <a:srgbClr val="0C4D84"/>
                </a:solidFill>
              </a:rPr>
              <a:t>vulputate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esse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molestie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illum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feugiat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facilisis</a:t>
            </a:r>
            <a:r>
              <a:rPr lang="es-CL" sz="4000" dirty="0">
                <a:solidFill>
                  <a:srgbClr val="0C4D84"/>
                </a:solidFill>
              </a:rPr>
              <a:t> at vero eros et </a:t>
            </a:r>
            <a:r>
              <a:rPr lang="es-CL" sz="4000" dirty="0" err="1">
                <a:solidFill>
                  <a:srgbClr val="0C4D84"/>
                </a:solidFill>
              </a:rPr>
              <a:t>accumsan</a:t>
            </a:r>
            <a:r>
              <a:rPr lang="es-CL" sz="4000" dirty="0">
                <a:solidFill>
                  <a:srgbClr val="0C4D84"/>
                </a:solidFill>
              </a:rPr>
              <a:t> et </a:t>
            </a:r>
            <a:r>
              <a:rPr lang="es-CL" sz="4000" dirty="0" err="1">
                <a:solidFill>
                  <a:srgbClr val="0C4D84"/>
                </a:solidFill>
              </a:rPr>
              <a:t>iusto</a:t>
            </a:r>
            <a:r>
              <a:rPr lang="es-CL" sz="4000" dirty="0">
                <a:solidFill>
                  <a:srgbClr val="0C4D84"/>
                </a:solidFill>
              </a:rPr>
              <a:t> odio </a:t>
            </a:r>
            <a:r>
              <a:rPr lang="es-CL" sz="4000" dirty="0" err="1">
                <a:solidFill>
                  <a:srgbClr val="0C4D84"/>
                </a:solidFill>
              </a:rPr>
              <a:t>dignissim</a:t>
            </a:r>
            <a:r>
              <a:rPr lang="es-CL" sz="4000" dirty="0">
                <a:solidFill>
                  <a:srgbClr val="0C4D84"/>
                </a:solidFill>
              </a:rPr>
              <a:t> qui </a:t>
            </a:r>
            <a:r>
              <a:rPr lang="es-CL" sz="4000" dirty="0" err="1">
                <a:solidFill>
                  <a:srgbClr val="0C4D84"/>
                </a:solidFill>
              </a:rPr>
              <a:t>blandit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praesent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luptatum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zzril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delenit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augue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te </a:t>
            </a:r>
            <a:r>
              <a:rPr lang="es-CL" sz="4000" dirty="0" err="1">
                <a:solidFill>
                  <a:srgbClr val="0C4D84"/>
                </a:solidFill>
              </a:rPr>
              <a:t>feugait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0C4D84"/>
              </a:solidFill>
            </a:endParaRPr>
          </a:p>
          <a:p>
            <a:pPr algn="just"/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dolor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0C4D84"/>
                </a:solidFill>
              </a:rPr>
              <a:t>Lorem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ipsum</a:t>
            </a:r>
            <a:r>
              <a:rPr lang="es-CL" sz="4000" dirty="0">
                <a:solidFill>
                  <a:srgbClr val="0C4D84"/>
                </a:solidFill>
              </a:rPr>
              <a:t> 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0C4D84"/>
                </a:solidFill>
              </a:rPr>
              <a:t>Lorem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ipsum</a:t>
            </a:r>
            <a:r>
              <a:rPr lang="es-CL" sz="4000" dirty="0">
                <a:solidFill>
                  <a:srgbClr val="0C4D84"/>
                </a:solidFill>
              </a:rPr>
              <a:t> 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8233E73F-942E-4248-9062-52E4BD281524}"/>
              </a:ext>
            </a:extLst>
          </p:cNvPr>
          <p:cNvSpPr/>
          <p:nvPr/>
        </p:nvSpPr>
        <p:spPr>
          <a:xfrm>
            <a:off x="1894783" y="2786110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217838BD-BB94-4D86-81A1-A7DB151E02E4}"/>
              </a:ext>
            </a:extLst>
          </p:cNvPr>
          <p:cNvSpPr/>
          <p:nvPr/>
        </p:nvSpPr>
        <p:spPr>
          <a:xfrm>
            <a:off x="17433607" y="2303422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7DE1B3CE-0BAF-424B-8EAA-3E94F9260E09}"/>
              </a:ext>
            </a:extLst>
          </p:cNvPr>
          <p:cNvSpPr/>
          <p:nvPr/>
        </p:nvSpPr>
        <p:spPr>
          <a:xfrm>
            <a:off x="17433607" y="1201150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C2E6195F-8530-46BF-A820-84EAABC77F8E}"/>
              </a:ext>
            </a:extLst>
          </p:cNvPr>
          <p:cNvSpPr txBox="1"/>
          <p:nvPr/>
        </p:nvSpPr>
        <p:spPr>
          <a:xfrm>
            <a:off x="17433608" y="18943331"/>
            <a:ext cx="130321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D5994A5-8F26-4112-88A6-3CAA260C0554}"/>
              </a:ext>
            </a:extLst>
          </p:cNvPr>
          <p:cNvSpPr txBox="1"/>
          <p:nvPr/>
        </p:nvSpPr>
        <p:spPr>
          <a:xfrm>
            <a:off x="17433608" y="30170131"/>
            <a:ext cx="130321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riángulo isósceles 44">
            <a:extLst>
              <a:ext uri="{FF2B5EF4-FFF2-40B4-BE49-F238E27FC236}">
                <a16:creationId xmlns:a16="http://schemas.microsoft.com/office/drawing/2014/main" id="{263A4CF9-05D9-4258-8D16-671C0EDE4FEB}"/>
              </a:ext>
            </a:extLst>
          </p:cNvPr>
          <p:cNvSpPr/>
          <p:nvPr/>
        </p:nvSpPr>
        <p:spPr>
          <a:xfrm>
            <a:off x="29234605" y="18155995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6" name="Triángulo isósceles 45">
            <a:extLst>
              <a:ext uri="{FF2B5EF4-FFF2-40B4-BE49-F238E27FC236}">
                <a16:creationId xmlns:a16="http://schemas.microsoft.com/office/drawing/2014/main" id="{7540A9F3-9049-40E5-A16D-4ED80507DC1F}"/>
              </a:ext>
            </a:extLst>
          </p:cNvPr>
          <p:cNvSpPr/>
          <p:nvPr/>
        </p:nvSpPr>
        <p:spPr>
          <a:xfrm>
            <a:off x="29234605" y="29319295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0A1A613-801C-4249-9D6D-AA52B3463555}"/>
              </a:ext>
            </a:extLst>
          </p:cNvPr>
          <p:cNvSpPr txBox="1"/>
          <p:nvPr/>
        </p:nvSpPr>
        <p:spPr>
          <a:xfrm>
            <a:off x="0" y="35569377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811987C9-37B5-A653-0213-10F024F0F149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0C4D84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09760415-A730-CC1C-D07F-6F58F9955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BAE47C-067C-450C-037B-142FA20840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EC038F5-7EE0-43E1-A8C0-5EAFF6860D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0BC850C1-2AA9-ABB1-AA49-2BEF249030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96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9EBFC-9779-DB15-3116-B872B0BEC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D361BF5-9459-8B59-7BD5-C43BAA76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140FC35-1BFF-805B-F6D6-D286A7FE95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6008" y="1545582"/>
            <a:ext cx="27707272" cy="5464817"/>
          </a:xfrm>
        </p:spPr>
        <p:txBody>
          <a:bodyPr>
            <a:normAutofit/>
          </a:bodyPr>
          <a:lstStyle/>
          <a:p>
            <a:r>
              <a:rPr lang="es-CL" sz="11500" b="1" dirty="0">
                <a:solidFill>
                  <a:srgbClr val="0C4D84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0C4D84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C6C49B4-6995-CD32-0019-82998D284927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0C4D84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57EEA7A-D1FA-E220-D39F-398D119D5DD4}"/>
              </a:ext>
            </a:extLst>
          </p:cNvPr>
          <p:cNvSpPr txBox="1"/>
          <p:nvPr/>
        </p:nvSpPr>
        <p:spPr>
          <a:xfrm>
            <a:off x="0" y="36053469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3872894-9FC1-26B6-4F39-A757C29B8348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0C4D84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CB437522-6EAA-F916-BFAF-E518F9125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23E3A63-0148-02D3-5010-3AD6D54380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4072F19-B520-8BA2-39C9-EB3B0832D7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7EF18E8-1CD3-04C8-CE0E-BE7CD3A4E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397FC7AD-09C6-5A2E-F710-919EAB6149D2}"/>
              </a:ext>
            </a:extLst>
          </p:cNvPr>
          <p:cNvSpPr/>
          <p:nvPr/>
        </p:nvSpPr>
        <p:spPr>
          <a:xfrm>
            <a:off x="1117600" y="10811031"/>
            <a:ext cx="30164086" cy="2484342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E9ACAF-6294-68B5-F0FB-0F445749F09D}"/>
              </a:ext>
            </a:extLst>
          </p:cNvPr>
          <p:cNvSpPr txBox="1"/>
          <p:nvPr/>
        </p:nvSpPr>
        <p:spPr>
          <a:xfrm>
            <a:off x="1838009" y="11203784"/>
            <a:ext cx="8663303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0C4D84"/>
                </a:solidFill>
              </a:rPr>
              <a:t>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autem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iriure</a:t>
            </a:r>
            <a:r>
              <a:rPr lang="es-CL" sz="4000" dirty="0">
                <a:solidFill>
                  <a:srgbClr val="0C4D84"/>
                </a:solidFill>
              </a:rPr>
              <a:t> dolor in </a:t>
            </a:r>
            <a:r>
              <a:rPr lang="es-CL" sz="4000" dirty="0" err="1">
                <a:solidFill>
                  <a:srgbClr val="0C4D84"/>
                </a:solidFill>
              </a:rPr>
              <a:t>hendrerit</a:t>
            </a:r>
            <a:r>
              <a:rPr lang="es-CL" sz="4000" dirty="0">
                <a:solidFill>
                  <a:srgbClr val="0C4D84"/>
                </a:solidFill>
              </a:rPr>
              <a:t> in </a:t>
            </a:r>
            <a:r>
              <a:rPr lang="es-CL" sz="4000" dirty="0" err="1">
                <a:solidFill>
                  <a:srgbClr val="0C4D84"/>
                </a:solidFill>
              </a:rPr>
              <a:t>vulputate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esse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molestie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illum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feugiat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facilisis</a:t>
            </a:r>
            <a:r>
              <a:rPr lang="es-CL" sz="4000" dirty="0">
                <a:solidFill>
                  <a:srgbClr val="0C4D84"/>
                </a:solidFill>
              </a:rPr>
              <a:t> at vero eros et </a:t>
            </a:r>
            <a:r>
              <a:rPr lang="es-CL" sz="4000" dirty="0" err="1">
                <a:solidFill>
                  <a:srgbClr val="0C4D84"/>
                </a:solidFill>
              </a:rPr>
              <a:t>accumsan</a:t>
            </a:r>
            <a:r>
              <a:rPr lang="es-CL" sz="4000" dirty="0">
                <a:solidFill>
                  <a:srgbClr val="0C4D84"/>
                </a:solidFill>
              </a:rPr>
              <a:t> et </a:t>
            </a:r>
            <a:r>
              <a:rPr lang="es-CL" sz="4000" dirty="0" err="1">
                <a:solidFill>
                  <a:srgbClr val="0C4D84"/>
                </a:solidFill>
              </a:rPr>
              <a:t>iusto</a:t>
            </a:r>
            <a:r>
              <a:rPr lang="es-CL" sz="4000" dirty="0">
                <a:solidFill>
                  <a:srgbClr val="0C4D84"/>
                </a:solidFill>
              </a:rPr>
              <a:t> odio </a:t>
            </a:r>
            <a:r>
              <a:rPr lang="es-CL" sz="4000" dirty="0" err="1">
                <a:solidFill>
                  <a:srgbClr val="0C4D84"/>
                </a:solidFill>
              </a:rPr>
              <a:t>dignissim</a:t>
            </a:r>
            <a:r>
              <a:rPr lang="es-CL" sz="4000" dirty="0">
                <a:solidFill>
                  <a:srgbClr val="0C4D84"/>
                </a:solidFill>
              </a:rPr>
              <a:t> qui </a:t>
            </a:r>
            <a:r>
              <a:rPr lang="es-CL" sz="4000" dirty="0" err="1">
                <a:solidFill>
                  <a:srgbClr val="0C4D84"/>
                </a:solidFill>
              </a:rPr>
              <a:t>blandit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praesent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luptatum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zzril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delenit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augue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te </a:t>
            </a:r>
            <a:r>
              <a:rPr lang="es-CL" sz="4000" dirty="0" err="1">
                <a:solidFill>
                  <a:srgbClr val="0C4D84"/>
                </a:solidFill>
              </a:rPr>
              <a:t>feugait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0E0F1B7-3B21-F27B-9DF3-3F815211B162}"/>
              </a:ext>
            </a:extLst>
          </p:cNvPr>
          <p:cNvSpPr/>
          <p:nvPr/>
        </p:nvSpPr>
        <p:spPr>
          <a:xfrm>
            <a:off x="11618912" y="11533984"/>
            <a:ext cx="18846799" cy="11004575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79FB2A3-D9AB-5672-AD8F-127244119545}"/>
              </a:ext>
            </a:extLst>
          </p:cNvPr>
          <p:cNvSpPr txBox="1"/>
          <p:nvPr/>
        </p:nvSpPr>
        <p:spPr>
          <a:xfrm>
            <a:off x="21897971" y="23363112"/>
            <a:ext cx="836771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404D37-61BD-B5A6-9DA8-4639B6D31ABC}"/>
              </a:ext>
            </a:extLst>
          </p:cNvPr>
          <p:cNvSpPr txBox="1"/>
          <p:nvPr/>
        </p:nvSpPr>
        <p:spPr>
          <a:xfrm>
            <a:off x="1838009" y="22024493"/>
            <a:ext cx="8663303" cy="1123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dolor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0C4D84"/>
                </a:solidFill>
              </a:rPr>
              <a:t>Lorem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ipsum</a:t>
            </a:r>
            <a:r>
              <a:rPr lang="es-CL" sz="4000" dirty="0">
                <a:solidFill>
                  <a:srgbClr val="0C4D84"/>
                </a:solidFill>
              </a:rPr>
              <a:t> 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0C4D84"/>
                </a:solidFill>
              </a:rPr>
              <a:t>Lorem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ipsum</a:t>
            </a:r>
            <a:r>
              <a:rPr lang="es-CL" sz="4000" dirty="0">
                <a:solidFill>
                  <a:srgbClr val="0C4D84"/>
                </a:solidFill>
              </a:rPr>
              <a:t> 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endParaRPr lang="es-CL" sz="4000" dirty="0">
              <a:solidFill>
                <a:srgbClr val="0C4D84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F29B499-F826-B10A-FCEA-B2ED8B8E4C41}"/>
              </a:ext>
            </a:extLst>
          </p:cNvPr>
          <p:cNvSpPr txBox="1"/>
          <p:nvPr/>
        </p:nvSpPr>
        <p:spPr>
          <a:xfrm>
            <a:off x="11896409" y="23396093"/>
            <a:ext cx="8663303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0C4D84"/>
                </a:solidFill>
              </a:rPr>
              <a:t>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0C4D84"/>
              </a:solidFill>
            </a:endParaRPr>
          </a:p>
          <a:p>
            <a:pPr algn="just"/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. 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0C4D84"/>
              </a:solidFill>
            </a:endParaRPr>
          </a:p>
        </p:txBody>
      </p:sp>
      <p:sp>
        <p:nvSpPr>
          <p:cNvPr id="10" name="Triángulo isósceles 19">
            <a:extLst>
              <a:ext uri="{FF2B5EF4-FFF2-40B4-BE49-F238E27FC236}">
                <a16:creationId xmlns:a16="http://schemas.microsoft.com/office/drawing/2014/main" id="{6B7331BE-51E6-28DF-6C71-CA67031D6962}"/>
              </a:ext>
            </a:extLst>
          </p:cNvPr>
          <p:cNvSpPr/>
          <p:nvPr/>
        </p:nvSpPr>
        <p:spPr>
          <a:xfrm>
            <a:off x="29234605" y="22231885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4400C6B-355D-7C79-DB01-B3C4F7279463}"/>
              </a:ext>
            </a:extLst>
          </p:cNvPr>
          <p:cNvSpPr/>
          <p:nvPr/>
        </p:nvSpPr>
        <p:spPr>
          <a:xfrm>
            <a:off x="21677312" y="28711980"/>
            <a:ext cx="8788399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Triángulo isósceles 20">
            <a:extLst>
              <a:ext uri="{FF2B5EF4-FFF2-40B4-BE49-F238E27FC236}">
                <a16:creationId xmlns:a16="http://schemas.microsoft.com/office/drawing/2014/main" id="{8FB8F41B-43C2-29EB-7E9B-6D9AA9016E3A}"/>
              </a:ext>
            </a:extLst>
          </p:cNvPr>
          <p:cNvSpPr/>
          <p:nvPr/>
        </p:nvSpPr>
        <p:spPr>
          <a:xfrm rot="10800000">
            <a:off x="29196505" y="28424869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067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9654F-311A-167F-4295-4159DAB31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4E75FD66-3027-75D9-13FD-3CF01E8532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8B51D7DD-2068-977F-C179-5779F4A15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6008" y="1545582"/>
            <a:ext cx="27707272" cy="5464817"/>
          </a:xfrm>
        </p:spPr>
        <p:txBody>
          <a:bodyPr>
            <a:normAutofit/>
          </a:bodyPr>
          <a:lstStyle/>
          <a:p>
            <a:r>
              <a:rPr lang="es-CL" sz="11500" b="1" dirty="0">
                <a:solidFill>
                  <a:srgbClr val="0C4D84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0C4D84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5D578CB-DC60-2354-3746-B47A8D56F9C0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0C4D84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4502AFDD-6F77-E081-40F3-113B05777555}"/>
              </a:ext>
            </a:extLst>
          </p:cNvPr>
          <p:cNvSpPr txBox="1"/>
          <p:nvPr/>
        </p:nvSpPr>
        <p:spPr>
          <a:xfrm>
            <a:off x="0" y="36425979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C7FE0C8-32DE-CD13-F56B-F7189569555D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0C4D84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D88ACBE6-C6A0-FB11-AD92-385EA94E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DB20409A-BF99-3B49-2571-1DEB19C651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125E9BC-DD76-1A10-4AFC-7C757AACD8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5D50753-C16D-F82D-91C6-658864CC9B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54B638EA-12F8-A3D2-E9E4-C00E257B9C2A}"/>
              </a:ext>
            </a:extLst>
          </p:cNvPr>
          <p:cNvSpPr/>
          <p:nvPr/>
        </p:nvSpPr>
        <p:spPr>
          <a:xfrm>
            <a:off x="1117600" y="22115056"/>
            <a:ext cx="30164086" cy="1402164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628F3870-19B0-B483-9AA1-728E8C6EC4BE}"/>
              </a:ext>
            </a:extLst>
          </p:cNvPr>
          <p:cNvSpPr/>
          <p:nvPr/>
        </p:nvSpPr>
        <p:spPr>
          <a:xfrm>
            <a:off x="1117600" y="10324109"/>
            <a:ext cx="30164086" cy="113444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1B14E66-0B02-CD14-FAE0-B247BE5FDB19}"/>
              </a:ext>
            </a:extLst>
          </p:cNvPr>
          <p:cNvSpPr txBox="1"/>
          <p:nvPr/>
        </p:nvSpPr>
        <p:spPr>
          <a:xfrm>
            <a:off x="1838009" y="10770650"/>
            <a:ext cx="8663303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0C4D84"/>
                </a:solidFill>
              </a:rPr>
              <a:t>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autem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iriure</a:t>
            </a:r>
            <a:r>
              <a:rPr lang="es-CL" sz="4000" dirty="0">
                <a:solidFill>
                  <a:srgbClr val="0C4D84"/>
                </a:solidFill>
              </a:rPr>
              <a:t> dolor in </a:t>
            </a:r>
            <a:r>
              <a:rPr lang="es-CL" sz="4000" dirty="0" err="1">
                <a:solidFill>
                  <a:srgbClr val="0C4D84"/>
                </a:solidFill>
              </a:rPr>
              <a:t>hendrerit</a:t>
            </a:r>
            <a:r>
              <a:rPr lang="es-CL" sz="4000" dirty="0">
                <a:solidFill>
                  <a:srgbClr val="0C4D84"/>
                </a:solidFill>
              </a:rPr>
              <a:t> in </a:t>
            </a:r>
            <a:r>
              <a:rPr lang="es-CL" sz="4000" dirty="0" err="1">
                <a:solidFill>
                  <a:srgbClr val="0C4D84"/>
                </a:solidFill>
              </a:rPr>
              <a:t>vulputate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esse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molestie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illum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feugiat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facilisis</a:t>
            </a:r>
            <a:r>
              <a:rPr lang="es-CL" sz="4000" dirty="0">
                <a:solidFill>
                  <a:srgbClr val="0C4D84"/>
                </a:solidFill>
              </a:rPr>
              <a:t> at vero eros et </a:t>
            </a:r>
            <a:r>
              <a:rPr lang="es-CL" sz="4000" dirty="0" err="1">
                <a:solidFill>
                  <a:srgbClr val="0C4D84"/>
                </a:solidFill>
              </a:rPr>
              <a:t>accumsan</a:t>
            </a:r>
            <a:r>
              <a:rPr lang="es-CL" sz="4000" dirty="0">
                <a:solidFill>
                  <a:srgbClr val="0C4D84"/>
                </a:solidFill>
              </a:rPr>
              <a:t> et </a:t>
            </a:r>
            <a:r>
              <a:rPr lang="es-CL" sz="4000" dirty="0" err="1">
                <a:solidFill>
                  <a:srgbClr val="0C4D84"/>
                </a:solidFill>
              </a:rPr>
              <a:t>iusto</a:t>
            </a:r>
            <a:r>
              <a:rPr lang="es-CL" sz="4000" dirty="0">
                <a:solidFill>
                  <a:srgbClr val="0C4D84"/>
                </a:solidFill>
              </a:rPr>
              <a:t> odio </a:t>
            </a:r>
            <a:r>
              <a:rPr lang="es-CL" sz="4000" dirty="0" err="1">
                <a:solidFill>
                  <a:srgbClr val="0C4D84"/>
                </a:solidFill>
              </a:rPr>
              <a:t>dignissim</a:t>
            </a:r>
            <a:r>
              <a:rPr lang="es-CL" sz="4000" dirty="0">
                <a:solidFill>
                  <a:srgbClr val="0C4D84"/>
                </a:solidFill>
              </a:rPr>
              <a:t> qui </a:t>
            </a:r>
            <a:r>
              <a:rPr lang="es-CL" sz="4000" dirty="0" err="1">
                <a:solidFill>
                  <a:srgbClr val="0C4D84"/>
                </a:solidFill>
              </a:rPr>
              <a:t>blandit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praesent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luptatum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zzril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delenit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augue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te </a:t>
            </a:r>
            <a:r>
              <a:rPr lang="es-CL" sz="4000" dirty="0" err="1">
                <a:solidFill>
                  <a:srgbClr val="0C4D84"/>
                </a:solidFill>
              </a:rPr>
              <a:t>feugait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BDF5BB56-9AB6-823E-10AF-214C51D08F50}"/>
              </a:ext>
            </a:extLst>
          </p:cNvPr>
          <p:cNvSpPr/>
          <p:nvPr/>
        </p:nvSpPr>
        <p:spPr>
          <a:xfrm>
            <a:off x="11618912" y="10770650"/>
            <a:ext cx="18963941" cy="890917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A3A97EC7-1D89-F7F5-B31F-5C2140167966}"/>
              </a:ext>
            </a:extLst>
          </p:cNvPr>
          <p:cNvSpPr txBox="1"/>
          <p:nvPr/>
        </p:nvSpPr>
        <p:spPr>
          <a:xfrm>
            <a:off x="12887613" y="19750599"/>
            <a:ext cx="17578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Triángulo isósceles 19">
            <a:extLst>
              <a:ext uri="{FF2B5EF4-FFF2-40B4-BE49-F238E27FC236}">
                <a16:creationId xmlns:a16="http://schemas.microsoft.com/office/drawing/2014/main" id="{794978BE-BE6A-D0A9-D038-FEBE89A0B776}"/>
              </a:ext>
            </a:extLst>
          </p:cNvPr>
          <p:cNvSpPr/>
          <p:nvPr/>
        </p:nvSpPr>
        <p:spPr>
          <a:xfrm>
            <a:off x="11707820" y="19983868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A35694A5-BA67-4C11-62DA-BDFF5A9B9752}"/>
              </a:ext>
            </a:extLst>
          </p:cNvPr>
          <p:cNvSpPr/>
          <p:nvPr/>
        </p:nvSpPr>
        <p:spPr>
          <a:xfrm>
            <a:off x="11618912" y="22683182"/>
            <a:ext cx="9146173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Triángulo isósceles 20">
            <a:extLst>
              <a:ext uri="{FF2B5EF4-FFF2-40B4-BE49-F238E27FC236}">
                <a16:creationId xmlns:a16="http://schemas.microsoft.com/office/drawing/2014/main" id="{88B0CC07-8914-CD05-0B4D-322D90FB2263}"/>
              </a:ext>
            </a:extLst>
          </p:cNvPr>
          <p:cNvSpPr/>
          <p:nvPr/>
        </p:nvSpPr>
        <p:spPr>
          <a:xfrm>
            <a:off x="11419063" y="29240071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B50778C-BE3C-3FCA-B7AA-4EC31B6F946B}"/>
              </a:ext>
            </a:extLst>
          </p:cNvPr>
          <p:cNvSpPr txBox="1"/>
          <p:nvPr/>
        </p:nvSpPr>
        <p:spPr>
          <a:xfrm>
            <a:off x="1838009" y="22576413"/>
            <a:ext cx="8663303" cy="1246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6000" b="1" dirty="0" err="1">
                <a:solidFill>
                  <a:srgbClr val="0C4D84"/>
                </a:solidFill>
              </a:rPr>
              <a:t>Lorem</a:t>
            </a:r>
            <a:r>
              <a:rPr lang="es-CL" sz="6000" b="1" dirty="0">
                <a:solidFill>
                  <a:srgbClr val="0C4D84"/>
                </a:solidFill>
              </a:rPr>
              <a:t> dolor </a:t>
            </a:r>
            <a:r>
              <a:rPr lang="es-CL" sz="6000" b="1" dirty="0" err="1">
                <a:solidFill>
                  <a:srgbClr val="0C4D84"/>
                </a:solidFill>
              </a:rPr>
              <a:t>ipsum</a:t>
            </a:r>
            <a:endParaRPr lang="es-CL" sz="60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0C4D84"/>
                </a:solidFill>
              </a:rPr>
              <a:t>Lorem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ipsum</a:t>
            </a:r>
            <a:r>
              <a:rPr lang="es-CL" sz="4000" dirty="0">
                <a:solidFill>
                  <a:srgbClr val="0C4D84"/>
                </a:solidFill>
              </a:rPr>
              <a:t> dolor </a:t>
            </a:r>
            <a:r>
              <a:rPr lang="es-CL" sz="4000" dirty="0" err="1">
                <a:solidFill>
                  <a:srgbClr val="0C4D84"/>
                </a:solidFill>
              </a:rPr>
              <a:t>sit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amet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cons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ectetuer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adipiscing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elit</a:t>
            </a:r>
            <a:r>
              <a:rPr lang="es-CL" sz="4000" dirty="0">
                <a:solidFill>
                  <a:srgbClr val="0C4D84"/>
                </a:solidFill>
              </a:rPr>
              <a:t>, sed </a:t>
            </a:r>
            <a:r>
              <a:rPr lang="es-CL" sz="4000" dirty="0" err="1">
                <a:solidFill>
                  <a:srgbClr val="0C4D84"/>
                </a:solidFill>
              </a:rPr>
              <a:t>diam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nonummy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nibh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euismod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tincidunt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laoreet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magna </a:t>
            </a:r>
            <a:r>
              <a:rPr lang="es-CL" sz="4000" dirty="0" err="1">
                <a:solidFill>
                  <a:srgbClr val="0C4D84"/>
                </a:solidFill>
              </a:rPr>
              <a:t>aliquam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erat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volutpat</a:t>
            </a:r>
            <a:r>
              <a:rPr lang="es-CL" sz="4000" dirty="0">
                <a:solidFill>
                  <a:srgbClr val="0C4D84"/>
                </a:solidFill>
              </a:rPr>
              <a:t>. Ut </a:t>
            </a:r>
            <a:r>
              <a:rPr lang="es-CL" sz="4000" dirty="0" err="1">
                <a:solidFill>
                  <a:srgbClr val="0C4D84"/>
                </a:solidFill>
              </a:rPr>
              <a:t>wisi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enim</a:t>
            </a:r>
            <a:r>
              <a:rPr lang="es-CL" sz="4000" dirty="0">
                <a:solidFill>
                  <a:srgbClr val="0C4D84"/>
                </a:solidFill>
              </a:rPr>
              <a:t> ad </a:t>
            </a:r>
            <a:r>
              <a:rPr lang="es-CL" sz="4000" dirty="0" err="1">
                <a:solidFill>
                  <a:srgbClr val="0C4D84"/>
                </a:solidFill>
              </a:rPr>
              <a:t>minim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veniam</a:t>
            </a:r>
            <a:r>
              <a:rPr lang="es-CL" sz="4000" dirty="0">
                <a:solidFill>
                  <a:srgbClr val="0C4D84"/>
                </a:solidFill>
              </a:rPr>
              <a:t>, quis </a:t>
            </a:r>
            <a:r>
              <a:rPr lang="es-CL" sz="4000" dirty="0" err="1">
                <a:solidFill>
                  <a:srgbClr val="0C4D84"/>
                </a:solidFill>
              </a:rPr>
              <a:t>nostrud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exerci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tation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ullamcorper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suscipit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lobortis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nisl</a:t>
            </a:r>
            <a:r>
              <a:rPr lang="es-CL" sz="4000" dirty="0">
                <a:solidFill>
                  <a:srgbClr val="0C4D84"/>
                </a:solidFill>
              </a:rPr>
              <a:t> ut </a:t>
            </a:r>
            <a:r>
              <a:rPr lang="es-CL" sz="4000" dirty="0" err="1">
                <a:solidFill>
                  <a:srgbClr val="0C4D84"/>
                </a:solidFill>
              </a:rPr>
              <a:t>aliquip</a:t>
            </a:r>
            <a:r>
              <a:rPr lang="es-CL" sz="4000" dirty="0">
                <a:solidFill>
                  <a:srgbClr val="0C4D84"/>
                </a:solidFill>
              </a:rPr>
              <a:t> ex </a:t>
            </a:r>
            <a:r>
              <a:rPr lang="es-CL" sz="4000" dirty="0" err="1">
                <a:solidFill>
                  <a:srgbClr val="0C4D84"/>
                </a:solidFill>
              </a:rPr>
              <a:t>ea</a:t>
            </a:r>
            <a:r>
              <a:rPr lang="es-CL" sz="4000" dirty="0">
                <a:solidFill>
                  <a:srgbClr val="0C4D84"/>
                </a:solidFill>
              </a:rPr>
              <a:t> commodo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.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autem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iriure</a:t>
            </a:r>
            <a:r>
              <a:rPr lang="es-CL" sz="4000" dirty="0">
                <a:solidFill>
                  <a:srgbClr val="0C4D84"/>
                </a:solidFill>
              </a:rPr>
              <a:t> dolor in </a:t>
            </a:r>
            <a:r>
              <a:rPr lang="es-CL" sz="4000" dirty="0" err="1">
                <a:solidFill>
                  <a:srgbClr val="0C4D84"/>
                </a:solidFill>
              </a:rPr>
              <a:t>hendrerit</a:t>
            </a:r>
            <a:r>
              <a:rPr lang="es-CL" sz="4000" dirty="0">
                <a:solidFill>
                  <a:srgbClr val="0C4D84"/>
                </a:solidFill>
              </a:rPr>
              <a:t> in </a:t>
            </a:r>
            <a:r>
              <a:rPr lang="es-CL" sz="4000" dirty="0" err="1">
                <a:solidFill>
                  <a:srgbClr val="0C4D84"/>
                </a:solidFill>
              </a:rPr>
              <a:t>vulputate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esse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molestie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illum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feugiat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facilisis</a:t>
            </a:r>
            <a:r>
              <a:rPr lang="es-CL" sz="4000" dirty="0">
                <a:solidFill>
                  <a:srgbClr val="0C4D84"/>
                </a:solidFill>
              </a:rPr>
              <a:t> at vero eros et </a:t>
            </a:r>
            <a:r>
              <a:rPr lang="es-CL" sz="4000" dirty="0" err="1">
                <a:solidFill>
                  <a:srgbClr val="0C4D84"/>
                </a:solidFill>
              </a:rPr>
              <a:t>accumsan</a:t>
            </a:r>
            <a:r>
              <a:rPr lang="es-CL" sz="4000" dirty="0">
                <a:solidFill>
                  <a:srgbClr val="0C4D84"/>
                </a:solidFill>
              </a:rPr>
              <a:t> et </a:t>
            </a:r>
            <a:r>
              <a:rPr lang="es-CL" sz="4000" dirty="0" err="1">
                <a:solidFill>
                  <a:srgbClr val="0C4D84"/>
                </a:solidFill>
              </a:rPr>
              <a:t>iusto</a:t>
            </a:r>
            <a:r>
              <a:rPr lang="es-CL" sz="4000" dirty="0">
                <a:solidFill>
                  <a:srgbClr val="0C4D84"/>
                </a:solidFill>
              </a:rPr>
              <a:t> odio </a:t>
            </a:r>
            <a:r>
              <a:rPr lang="es-CL" sz="4000" dirty="0" err="1">
                <a:solidFill>
                  <a:srgbClr val="0C4D84"/>
                </a:solidFill>
              </a:rPr>
              <a:t>dignissim</a:t>
            </a:r>
            <a:r>
              <a:rPr lang="es-CL" sz="4000" dirty="0">
                <a:solidFill>
                  <a:srgbClr val="0C4D84"/>
                </a:solidFill>
              </a:rPr>
              <a:t> qui </a:t>
            </a:r>
            <a:r>
              <a:rPr lang="es-CL" sz="4000" dirty="0" err="1">
                <a:solidFill>
                  <a:srgbClr val="0C4D84"/>
                </a:solidFill>
              </a:rPr>
              <a:t>blandit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praesent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luptatum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zzril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delenit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augue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te </a:t>
            </a:r>
            <a:r>
              <a:rPr lang="es-CL" sz="4000" dirty="0" err="1">
                <a:solidFill>
                  <a:srgbClr val="0C4D84"/>
                </a:solidFill>
              </a:rPr>
              <a:t>feugait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</a:t>
            </a:r>
            <a:r>
              <a:rPr lang="es-CL" sz="4000" dirty="0">
                <a:solidFill>
                  <a:srgbClr val="0C4D84"/>
                </a:solidFill>
              </a:rPr>
              <a:t>. </a:t>
            </a:r>
            <a:r>
              <a:rPr lang="es-CL" sz="4000" dirty="0" err="1">
                <a:solidFill>
                  <a:srgbClr val="0C4D84"/>
                </a:solidFill>
              </a:rPr>
              <a:t>Duis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autem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iriure</a:t>
            </a:r>
            <a:r>
              <a:rPr lang="es-CL" sz="4000" dirty="0">
                <a:solidFill>
                  <a:srgbClr val="0C4D84"/>
                </a:solidFill>
              </a:rPr>
              <a:t> dolor in </a:t>
            </a:r>
            <a:r>
              <a:rPr lang="es-CL" sz="4000" dirty="0" err="1">
                <a:solidFill>
                  <a:srgbClr val="0C4D84"/>
                </a:solidFill>
              </a:rPr>
              <a:t>hendrerit</a:t>
            </a:r>
            <a:r>
              <a:rPr lang="es-CL" sz="4000" dirty="0">
                <a:solidFill>
                  <a:srgbClr val="0C4D84"/>
                </a:solidFill>
              </a:rPr>
              <a:t> in </a:t>
            </a:r>
            <a:r>
              <a:rPr lang="es-CL" sz="4000" dirty="0" err="1">
                <a:solidFill>
                  <a:srgbClr val="0C4D84"/>
                </a:solidFill>
              </a:rPr>
              <a:t>vulputate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velit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esse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molestie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consequat</a:t>
            </a:r>
            <a:r>
              <a:rPr lang="es-CL" sz="4000" dirty="0">
                <a:solidFill>
                  <a:srgbClr val="0C4D84"/>
                </a:solidFill>
              </a:rPr>
              <a:t>, </a:t>
            </a:r>
            <a:r>
              <a:rPr lang="es-CL" sz="4000" dirty="0" err="1">
                <a:solidFill>
                  <a:srgbClr val="0C4D84"/>
                </a:solidFill>
              </a:rPr>
              <a:t>vel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illum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dolore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eu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feugiat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nulla</a:t>
            </a:r>
            <a:r>
              <a:rPr lang="es-CL" sz="4000" dirty="0">
                <a:solidFill>
                  <a:srgbClr val="0C4D84"/>
                </a:solidFill>
              </a:rPr>
              <a:t> </a:t>
            </a:r>
            <a:r>
              <a:rPr lang="es-CL" sz="4000" dirty="0" err="1">
                <a:solidFill>
                  <a:srgbClr val="0C4D84"/>
                </a:solidFill>
              </a:rPr>
              <a:t>facilisis</a:t>
            </a:r>
            <a:r>
              <a:rPr lang="es-CL" sz="40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04648BD7-C675-E821-5628-33EE55A6362E}"/>
              </a:ext>
            </a:extLst>
          </p:cNvPr>
          <p:cNvSpPr txBox="1"/>
          <p:nvPr/>
        </p:nvSpPr>
        <p:spPr>
          <a:xfrm>
            <a:off x="12325442" y="28990855"/>
            <a:ext cx="8417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A6E9EEDB-B1AB-1ECA-7266-E31F070D6780}"/>
              </a:ext>
            </a:extLst>
          </p:cNvPr>
          <p:cNvSpPr/>
          <p:nvPr/>
        </p:nvSpPr>
        <p:spPr>
          <a:xfrm>
            <a:off x="21436680" y="22683182"/>
            <a:ext cx="9146173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7" name="Triángulo isósceles 25">
            <a:extLst>
              <a:ext uri="{FF2B5EF4-FFF2-40B4-BE49-F238E27FC236}">
                <a16:creationId xmlns:a16="http://schemas.microsoft.com/office/drawing/2014/main" id="{5E992BC4-FDDA-1E6D-282B-A7D17588D873}"/>
              </a:ext>
            </a:extLst>
          </p:cNvPr>
          <p:cNvSpPr/>
          <p:nvPr/>
        </p:nvSpPr>
        <p:spPr>
          <a:xfrm>
            <a:off x="21188705" y="29240071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536D3B40-2B58-9B5E-7B72-300587A7B2B4}"/>
              </a:ext>
            </a:extLst>
          </p:cNvPr>
          <p:cNvSpPr txBox="1"/>
          <p:nvPr/>
        </p:nvSpPr>
        <p:spPr>
          <a:xfrm>
            <a:off x="22095084" y="28990855"/>
            <a:ext cx="8417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6314D0A6-32E0-B17B-BB73-3A24759131B3}"/>
              </a:ext>
            </a:extLst>
          </p:cNvPr>
          <p:cNvSpPr/>
          <p:nvPr/>
        </p:nvSpPr>
        <p:spPr>
          <a:xfrm>
            <a:off x="11618913" y="30887450"/>
            <a:ext cx="13455318" cy="4510193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889C8FA-B323-8B72-C64E-EE5EBF656C31}"/>
              </a:ext>
            </a:extLst>
          </p:cNvPr>
          <p:cNvSpPr txBox="1"/>
          <p:nvPr/>
        </p:nvSpPr>
        <p:spPr>
          <a:xfrm>
            <a:off x="25843832" y="31977906"/>
            <a:ext cx="466825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41" name="Triángulo isósceles 29">
            <a:extLst>
              <a:ext uri="{FF2B5EF4-FFF2-40B4-BE49-F238E27FC236}">
                <a16:creationId xmlns:a16="http://schemas.microsoft.com/office/drawing/2014/main" id="{AA7D8677-99C7-D27D-6E04-AC30575EB96F}"/>
              </a:ext>
            </a:extLst>
          </p:cNvPr>
          <p:cNvSpPr/>
          <p:nvPr/>
        </p:nvSpPr>
        <p:spPr>
          <a:xfrm rot="16200000">
            <a:off x="24727328" y="34556018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45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73D71-FAC2-03D7-68B8-5EC66BBCD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D825E52-00A6-FCE4-61B5-9FA27C9981E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EEFAD99-1A0A-5D6B-9839-2D40038208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6008" y="1545582"/>
            <a:ext cx="27707272" cy="5464817"/>
          </a:xfrm>
        </p:spPr>
        <p:txBody>
          <a:bodyPr>
            <a:normAutofit/>
          </a:bodyPr>
          <a:lstStyle/>
          <a:p>
            <a:r>
              <a:rPr lang="es-CL" sz="11500" b="1" dirty="0">
                <a:solidFill>
                  <a:srgbClr val="0C4D84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0C4D84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CC5A5F1-92A5-0F4C-5FA7-73707AB1FCE0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0C4D84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7C98C1B6-4C9D-0F4B-DB04-A32697418A5C}"/>
              </a:ext>
            </a:extLst>
          </p:cNvPr>
          <p:cNvSpPr txBox="1"/>
          <p:nvPr/>
        </p:nvSpPr>
        <p:spPr>
          <a:xfrm>
            <a:off x="0" y="36107260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4255E09-CF5E-2CFF-FB79-CB32509A7BCA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0C4D84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409BA407-24B2-3A42-C3A2-CEFE84DC0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B7D0CABE-0D9A-1183-77C8-2417C93DF0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3D1A5837-DFB4-AA0E-120C-967BD4753E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FE39796-6855-C7E5-6D50-9FABACE3C3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2FBD8EE-056E-793C-D798-12DC4F8E1954}"/>
              </a:ext>
            </a:extLst>
          </p:cNvPr>
          <p:cNvSpPr/>
          <p:nvPr/>
        </p:nvSpPr>
        <p:spPr>
          <a:xfrm>
            <a:off x="1117600" y="10811031"/>
            <a:ext cx="30164086" cy="2484342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A7E36E-F23D-B092-270F-AA83ED796A2D}"/>
              </a:ext>
            </a:extLst>
          </p:cNvPr>
          <p:cNvSpPr txBox="1"/>
          <p:nvPr/>
        </p:nvSpPr>
        <p:spPr>
          <a:xfrm>
            <a:off x="1838010" y="11203784"/>
            <a:ext cx="6535970" cy="966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0C4D84"/>
                </a:solidFill>
              </a:rPr>
              <a:t>Lorem</a:t>
            </a:r>
            <a:r>
              <a:rPr lang="es-CL" sz="5400" b="1" dirty="0">
                <a:solidFill>
                  <a:srgbClr val="0C4D84"/>
                </a:solidFill>
              </a:rPr>
              <a:t> </a:t>
            </a:r>
            <a:r>
              <a:rPr lang="es-CL" sz="5400" b="1" dirty="0" err="1">
                <a:solidFill>
                  <a:srgbClr val="0C4D84"/>
                </a:solidFill>
              </a:rPr>
              <a:t>ipsum</a:t>
            </a:r>
            <a:endParaRPr lang="es-CL" sz="5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0C4D84"/>
                </a:solidFill>
              </a:rPr>
              <a:t>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autem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iriure</a:t>
            </a:r>
            <a:r>
              <a:rPr lang="es-CL" sz="3400" dirty="0">
                <a:solidFill>
                  <a:srgbClr val="0C4D84"/>
                </a:solidFill>
              </a:rPr>
              <a:t> dolor in </a:t>
            </a:r>
            <a:r>
              <a:rPr lang="es-CL" sz="3400" dirty="0" err="1">
                <a:solidFill>
                  <a:srgbClr val="0C4D84"/>
                </a:solidFill>
              </a:rPr>
              <a:t>hendrerit</a:t>
            </a:r>
            <a:r>
              <a:rPr lang="es-CL" sz="3400" dirty="0">
                <a:solidFill>
                  <a:srgbClr val="0C4D84"/>
                </a:solidFill>
              </a:rPr>
              <a:t> in </a:t>
            </a:r>
            <a:r>
              <a:rPr lang="es-CL" sz="3400" dirty="0" err="1">
                <a:solidFill>
                  <a:srgbClr val="0C4D84"/>
                </a:solidFill>
              </a:rPr>
              <a:t>vulputate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esse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molestie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illum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feugiat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facilisis</a:t>
            </a:r>
            <a:r>
              <a:rPr lang="es-CL" sz="3400" dirty="0">
                <a:solidFill>
                  <a:srgbClr val="0C4D84"/>
                </a:solidFill>
              </a:rPr>
              <a:t> at vero eros et </a:t>
            </a:r>
            <a:r>
              <a:rPr lang="es-CL" sz="3400" dirty="0" err="1">
                <a:solidFill>
                  <a:srgbClr val="0C4D84"/>
                </a:solidFill>
              </a:rPr>
              <a:t>accumsan</a:t>
            </a:r>
            <a:r>
              <a:rPr lang="es-CL" sz="3400" dirty="0">
                <a:solidFill>
                  <a:srgbClr val="0C4D84"/>
                </a:solidFill>
              </a:rPr>
              <a:t> et </a:t>
            </a:r>
            <a:r>
              <a:rPr lang="es-CL" sz="3400" dirty="0" err="1">
                <a:solidFill>
                  <a:srgbClr val="0C4D84"/>
                </a:solidFill>
              </a:rPr>
              <a:t>iusto</a:t>
            </a:r>
            <a:r>
              <a:rPr lang="es-CL" sz="3400" dirty="0">
                <a:solidFill>
                  <a:srgbClr val="0C4D84"/>
                </a:solidFill>
              </a:rPr>
              <a:t> odio </a:t>
            </a:r>
            <a:r>
              <a:rPr lang="es-CL" sz="3400" dirty="0" err="1">
                <a:solidFill>
                  <a:srgbClr val="0C4D84"/>
                </a:solidFill>
              </a:rPr>
              <a:t>dignissim</a:t>
            </a:r>
            <a:r>
              <a:rPr lang="es-CL" sz="3400" dirty="0">
                <a:solidFill>
                  <a:srgbClr val="0C4D84"/>
                </a:solidFill>
              </a:rPr>
              <a:t> qui </a:t>
            </a:r>
            <a:r>
              <a:rPr lang="es-CL" sz="3400" dirty="0" err="1">
                <a:solidFill>
                  <a:srgbClr val="0C4D84"/>
                </a:solidFill>
              </a:rPr>
              <a:t>blandit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praesent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luptatum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zzril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delenit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augue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te </a:t>
            </a:r>
            <a:r>
              <a:rPr lang="es-CL" sz="3400" dirty="0" err="1">
                <a:solidFill>
                  <a:srgbClr val="0C4D84"/>
                </a:solidFill>
              </a:rPr>
              <a:t>feugait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</a:t>
            </a:r>
            <a:r>
              <a:rPr lang="es-CL" sz="34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EF6E52-EBEC-F1B9-C71E-357041B19D85}"/>
              </a:ext>
            </a:extLst>
          </p:cNvPr>
          <p:cNvSpPr txBox="1"/>
          <p:nvPr/>
        </p:nvSpPr>
        <p:spPr>
          <a:xfrm>
            <a:off x="1838010" y="22409502"/>
            <a:ext cx="6535970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5400" b="1" dirty="0" err="1">
                <a:solidFill>
                  <a:srgbClr val="0C4D84"/>
                </a:solidFill>
              </a:rPr>
              <a:t>Lorem</a:t>
            </a:r>
            <a:r>
              <a:rPr lang="es-CL" sz="5400" b="1" dirty="0">
                <a:solidFill>
                  <a:srgbClr val="0C4D84"/>
                </a:solidFill>
              </a:rPr>
              <a:t> dolor </a:t>
            </a:r>
            <a:r>
              <a:rPr lang="es-CL" sz="5400" b="1" dirty="0" err="1">
                <a:solidFill>
                  <a:srgbClr val="0C4D84"/>
                </a:solidFill>
              </a:rPr>
              <a:t>ipsum</a:t>
            </a:r>
            <a:endParaRPr lang="es-CL" sz="5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 err="1">
                <a:solidFill>
                  <a:srgbClr val="0C4D84"/>
                </a:solidFill>
              </a:rPr>
              <a:t>Lorem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ipsum</a:t>
            </a:r>
            <a:r>
              <a:rPr lang="es-CL" sz="3400" dirty="0">
                <a:solidFill>
                  <a:srgbClr val="0C4D84"/>
                </a:solidFill>
              </a:rPr>
              <a:t> 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400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 err="1">
                <a:solidFill>
                  <a:srgbClr val="0C4D84"/>
                </a:solidFill>
              </a:rPr>
              <a:t>Lorem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ipsum</a:t>
            </a:r>
            <a:r>
              <a:rPr lang="es-CL" sz="3400" dirty="0">
                <a:solidFill>
                  <a:srgbClr val="0C4D84"/>
                </a:solidFill>
              </a:rPr>
              <a:t> 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. 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A80A90-7528-3626-1208-80C2E1968954}"/>
              </a:ext>
            </a:extLst>
          </p:cNvPr>
          <p:cNvSpPr txBox="1"/>
          <p:nvPr/>
        </p:nvSpPr>
        <p:spPr>
          <a:xfrm>
            <a:off x="9249466" y="11203784"/>
            <a:ext cx="6535970" cy="1489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0C4D84"/>
                </a:solidFill>
              </a:rPr>
              <a:t>Lorem</a:t>
            </a:r>
            <a:r>
              <a:rPr lang="es-CL" sz="5400" b="1" dirty="0">
                <a:solidFill>
                  <a:srgbClr val="0C4D84"/>
                </a:solidFill>
              </a:rPr>
              <a:t> </a:t>
            </a:r>
            <a:r>
              <a:rPr lang="es-CL" sz="5400" b="1" dirty="0" err="1">
                <a:solidFill>
                  <a:srgbClr val="0C4D84"/>
                </a:solidFill>
              </a:rPr>
              <a:t>ipsum</a:t>
            </a:r>
            <a:endParaRPr lang="es-CL" sz="5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0C4D84"/>
                </a:solidFill>
              </a:rPr>
              <a:t>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autem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iriure</a:t>
            </a:r>
            <a:r>
              <a:rPr lang="es-CL" sz="3400" dirty="0">
                <a:solidFill>
                  <a:srgbClr val="0C4D84"/>
                </a:solidFill>
              </a:rPr>
              <a:t> dolor in </a:t>
            </a:r>
            <a:r>
              <a:rPr lang="es-CL" sz="3400" dirty="0" err="1">
                <a:solidFill>
                  <a:srgbClr val="0C4D84"/>
                </a:solidFill>
              </a:rPr>
              <a:t>hendrerit</a:t>
            </a:r>
            <a:r>
              <a:rPr lang="es-CL" sz="3400" dirty="0">
                <a:solidFill>
                  <a:srgbClr val="0C4D84"/>
                </a:solidFill>
              </a:rPr>
              <a:t> in </a:t>
            </a:r>
            <a:r>
              <a:rPr lang="es-CL" sz="3400" dirty="0" err="1">
                <a:solidFill>
                  <a:srgbClr val="0C4D84"/>
                </a:solidFill>
              </a:rPr>
              <a:t>vulputate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esse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molestie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illum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feugiat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facilisis</a:t>
            </a:r>
            <a:r>
              <a:rPr lang="es-CL" sz="3400" dirty="0">
                <a:solidFill>
                  <a:srgbClr val="0C4D84"/>
                </a:solidFill>
              </a:rPr>
              <a:t> at vero eros et </a:t>
            </a:r>
            <a:r>
              <a:rPr lang="es-CL" sz="3400" dirty="0" err="1">
                <a:solidFill>
                  <a:srgbClr val="0C4D84"/>
                </a:solidFill>
              </a:rPr>
              <a:t>accumsan</a:t>
            </a:r>
            <a:r>
              <a:rPr lang="es-CL" sz="3400" dirty="0">
                <a:solidFill>
                  <a:srgbClr val="0C4D84"/>
                </a:solidFill>
              </a:rPr>
              <a:t> et </a:t>
            </a:r>
            <a:r>
              <a:rPr lang="es-CL" sz="3400" dirty="0" err="1">
                <a:solidFill>
                  <a:srgbClr val="0C4D84"/>
                </a:solidFill>
              </a:rPr>
              <a:t>iusto</a:t>
            </a:r>
            <a:r>
              <a:rPr lang="es-CL" sz="3400" dirty="0">
                <a:solidFill>
                  <a:srgbClr val="0C4D84"/>
                </a:solidFill>
              </a:rPr>
              <a:t> odio </a:t>
            </a:r>
            <a:r>
              <a:rPr lang="es-CL" sz="3400" dirty="0" err="1">
                <a:solidFill>
                  <a:srgbClr val="0C4D84"/>
                </a:solidFill>
              </a:rPr>
              <a:t>dignissim</a:t>
            </a:r>
            <a:r>
              <a:rPr lang="es-CL" sz="3400" dirty="0">
                <a:solidFill>
                  <a:srgbClr val="0C4D84"/>
                </a:solidFill>
              </a:rPr>
              <a:t> qui </a:t>
            </a:r>
            <a:r>
              <a:rPr lang="es-CL" sz="3400" dirty="0" err="1">
                <a:solidFill>
                  <a:srgbClr val="0C4D84"/>
                </a:solidFill>
              </a:rPr>
              <a:t>blandit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praesent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luptatum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zzril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delenit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augue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te </a:t>
            </a:r>
            <a:r>
              <a:rPr lang="es-CL" sz="3400" dirty="0" err="1">
                <a:solidFill>
                  <a:srgbClr val="0C4D84"/>
                </a:solidFill>
              </a:rPr>
              <a:t>feugait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</a:t>
            </a:r>
            <a:r>
              <a:rPr lang="es-CL" sz="3400" dirty="0">
                <a:solidFill>
                  <a:srgbClr val="0C4D84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400" dirty="0">
              <a:solidFill>
                <a:srgbClr val="0C4D84"/>
              </a:solidFill>
            </a:endParaRPr>
          </a:p>
          <a:p>
            <a:pPr algn="just"/>
            <a:r>
              <a:rPr lang="es-CL" sz="3400" dirty="0">
                <a:solidFill>
                  <a:srgbClr val="0C4D84"/>
                </a:solidFill>
              </a:rPr>
              <a:t>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 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4D0C63A-2AE7-0909-16C2-D5E64E56481E}"/>
              </a:ext>
            </a:extLst>
          </p:cNvPr>
          <p:cNvSpPr txBox="1"/>
          <p:nvPr/>
        </p:nvSpPr>
        <p:spPr>
          <a:xfrm>
            <a:off x="16612794" y="18396072"/>
            <a:ext cx="653597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0C4D84"/>
                </a:solidFill>
              </a:rPr>
              <a:t>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autem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iriure</a:t>
            </a:r>
            <a:r>
              <a:rPr lang="es-CL" sz="3400" dirty="0">
                <a:solidFill>
                  <a:srgbClr val="0C4D84"/>
                </a:solidFill>
              </a:rPr>
              <a:t> dolor in </a:t>
            </a:r>
            <a:r>
              <a:rPr lang="es-CL" sz="3400" dirty="0" err="1">
                <a:solidFill>
                  <a:srgbClr val="0C4D84"/>
                </a:solidFill>
              </a:rPr>
              <a:t>hendrerit</a:t>
            </a:r>
            <a:r>
              <a:rPr lang="es-CL" sz="3400" dirty="0">
                <a:solidFill>
                  <a:srgbClr val="0C4D84"/>
                </a:solidFill>
              </a:rPr>
              <a:t> in </a:t>
            </a:r>
            <a:r>
              <a:rPr lang="es-CL" sz="3400" dirty="0" err="1">
                <a:solidFill>
                  <a:srgbClr val="0C4D84"/>
                </a:solidFill>
              </a:rPr>
              <a:t>vulputate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esse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molestie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illum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feugiat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facilisis</a:t>
            </a:r>
            <a:r>
              <a:rPr lang="es-CL" sz="3400" dirty="0">
                <a:solidFill>
                  <a:srgbClr val="0C4D84"/>
                </a:solidFill>
              </a:rPr>
              <a:t> at vero eros et </a:t>
            </a:r>
            <a:r>
              <a:rPr lang="es-CL" sz="3400" dirty="0" err="1">
                <a:solidFill>
                  <a:srgbClr val="0C4D84"/>
                </a:solidFill>
              </a:rPr>
              <a:t>accumsan</a:t>
            </a:r>
            <a:r>
              <a:rPr lang="es-CL" sz="3400" dirty="0">
                <a:solidFill>
                  <a:srgbClr val="0C4D84"/>
                </a:solidFill>
              </a:rPr>
              <a:t> et </a:t>
            </a:r>
            <a:r>
              <a:rPr lang="es-CL" sz="3400" dirty="0" err="1">
                <a:solidFill>
                  <a:srgbClr val="0C4D84"/>
                </a:solidFill>
              </a:rPr>
              <a:t>iusto</a:t>
            </a:r>
            <a:r>
              <a:rPr lang="es-CL" sz="3400" dirty="0">
                <a:solidFill>
                  <a:srgbClr val="0C4D84"/>
                </a:solidFill>
              </a:rPr>
              <a:t> odio </a:t>
            </a:r>
            <a:r>
              <a:rPr lang="es-CL" sz="3400" dirty="0" err="1">
                <a:solidFill>
                  <a:srgbClr val="0C4D84"/>
                </a:solidFill>
              </a:rPr>
              <a:t>dignissim</a:t>
            </a:r>
            <a:r>
              <a:rPr lang="es-CL" sz="3400" dirty="0">
                <a:solidFill>
                  <a:srgbClr val="0C4D84"/>
                </a:solidFill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C84D2F-6391-E64A-3557-D68E8CFE2BB5}"/>
              </a:ext>
            </a:extLst>
          </p:cNvPr>
          <p:cNvSpPr txBox="1"/>
          <p:nvPr/>
        </p:nvSpPr>
        <p:spPr>
          <a:xfrm>
            <a:off x="24024248" y="21618812"/>
            <a:ext cx="653597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0C4D84"/>
                </a:solidFill>
              </a:rPr>
              <a:t>Ipsum</a:t>
            </a:r>
            <a:r>
              <a:rPr lang="es-CL" sz="5400" b="1" dirty="0">
                <a:solidFill>
                  <a:srgbClr val="0C4D84"/>
                </a:solidFill>
              </a:rPr>
              <a:t> </a:t>
            </a:r>
            <a:r>
              <a:rPr lang="es-CL" sz="5400" b="1" dirty="0" err="1">
                <a:solidFill>
                  <a:srgbClr val="0C4D84"/>
                </a:solidFill>
              </a:rPr>
              <a:t>Lorem</a:t>
            </a:r>
            <a:endParaRPr lang="es-CL" sz="5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0C4D84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0C4D84"/>
                </a:solidFill>
              </a:rPr>
              <a:t>Dolor </a:t>
            </a:r>
            <a:r>
              <a:rPr lang="es-CL" sz="3400" dirty="0" err="1">
                <a:solidFill>
                  <a:srgbClr val="0C4D84"/>
                </a:solidFill>
              </a:rPr>
              <a:t>sit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amet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consectetuer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adipiscing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elit</a:t>
            </a:r>
            <a:r>
              <a:rPr lang="es-CL" sz="3400" dirty="0">
                <a:solidFill>
                  <a:srgbClr val="0C4D84"/>
                </a:solidFill>
              </a:rPr>
              <a:t>, sed </a:t>
            </a:r>
            <a:r>
              <a:rPr lang="es-CL" sz="3400" dirty="0" err="1">
                <a:solidFill>
                  <a:srgbClr val="0C4D84"/>
                </a:solidFill>
              </a:rPr>
              <a:t>diam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nonummy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nibh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euismod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tincidunt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laoreet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magna </a:t>
            </a:r>
            <a:r>
              <a:rPr lang="es-CL" sz="3400" dirty="0" err="1">
                <a:solidFill>
                  <a:srgbClr val="0C4D84"/>
                </a:solidFill>
              </a:rPr>
              <a:t>aliquam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erat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volutpat</a:t>
            </a:r>
            <a:r>
              <a:rPr lang="es-CL" sz="3400" dirty="0">
                <a:solidFill>
                  <a:srgbClr val="0C4D84"/>
                </a:solidFill>
              </a:rPr>
              <a:t>. Ut </a:t>
            </a:r>
            <a:r>
              <a:rPr lang="es-CL" sz="3400" dirty="0" err="1">
                <a:solidFill>
                  <a:srgbClr val="0C4D84"/>
                </a:solidFill>
              </a:rPr>
              <a:t>wisi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enim</a:t>
            </a:r>
            <a:r>
              <a:rPr lang="es-CL" sz="3400" dirty="0">
                <a:solidFill>
                  <a:srgbClr val="0C4D84"/>
                </a:solidFill>
              </a:rPr>
              <a:t> ad </a:t>
            </a:r>
            <a:r>
              <a:rPr lang="es-CL" sz="3400" dirty="0" err="1">
                <a:solidFill>
                  <a:srgbClr val="0C4D84"/>
                </a:solidFill>
              </a:rPr>
              <a:t>minim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veniam</a:t>
            </a:r>
            <a:r>
              <a:rPr lang="es-CL" sz="3400" dirty="0">
                <a:solidFill>
                  <a:srgbClr val="0C4D84"/>
                </a:solidFill>
              </a:rPr>
              <a:t>, quis </a:t>
            </a:r>
            <a:r>
              <a:rPr lang="es-CL" sz="3400" dirty="0" err="1">
                <a:solidFill>
                  <a:srgbClr val="0C4D84"/>
                </a:solidFill>
              </a:rPr>
              <a:t>nostrud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exerci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tation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ullamcorper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suscipit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lobortis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nisl</a:t>
            </a:r>
            <a:r>
              <a:rPr lang="es-CL" sz="3400" dirty="0">
                <a:solidFill>
                  <a:srgbClr val="0C4D84"/>
                </a:solidFill>
              </a:rPr>
              <a:t> ut </a:t>
            </a:r>
            <a:r>
              <a:rPr lang="es-CL" sz="3400" dirty="0" err="1">
                <a:solidFill>
                  <a:srgbClr val="0C4D84"/>
                </a:solidFill>
              </a:rPr>
              <a:t>aliquip</a:t>
            </a:r>
            <a:r>
              <a:rPr lang="es-CL" sz="3400" dirty="0">
                <a:solidFill>
                  <a:srgbClr val="0C4D84"/>
                </a:solidFill>
              </a:rPr>
              <a:t> ex </a:t>
            </a:r>
            <a:r>
              <a:rPr lang="es-CL" sz="3400" dirty="0" err="1">
                <a:solidFill>
                  <a:srgbClr val="0C4D84"/>
                </a:solidFill>
              </a:rPr>
              <a:t>ea</a:t>
            </a:r>
            <a:r>
              <a:rPr lang="es-CL" sz="3400" dirty="0">
                <a:solidFill>
                  <a:srgbClr val="0C4D84"/>
                </a:solidFill>
              </a:rPr>
              <a:t> commodo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. </a:t>
            </a:r>
            <a:r>
              <a:rPr lang="es-CL" sz="3400" dirty="0" err="1">
                <a:solidFill>
                  <a:srgbClr val="0C4D84"/>
                </a:solidFill>
              </a:rPr>
              <a:t>Duis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autem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iriure</a:t>
            </a:r>
            <a:r>
              <a:rPr lang="es-CL" sz="3400" dirty="0">
                <a:solidFill>
                  <a:srgbClr val="0C4D84"/>
                </a:solidFill>
              </a:rPr>
              <a:t> dolor in </a:t>
            </a:r>
            <a:r>
              <a:rPr lang="es-CL" sz="3400" dirty="0" err="1">
                <a:solidFill>
                  <a:srgbClr val="0C4D84"/>
                </a:solidFill>
              </a:rPr>
              <a:t>hendrerit</a:t>
            </a:r>
            <a:r>
              <a:rPr lang="es-CL" sz="3400" dirty="0">
                <a:solidFill>
                  <a:srgbClr val="0C4D84"/>
                </a:solidFill>
              </a:rPr>
              <a:t> in </a:t>
            </a:r>
            <a:r>
              <a:rPr lang="es-CL" sz="3400" dirty="0" err="1">
                <a:solidFill>
                  <a:srgbClr val="0C4D84"/>
                </a:solidFill>
              </a:rPr>
              <a:t>vulputate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velit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esse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molestie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consequat</a:t>
            </a:r>
            <a:r>
              <a:rPr lang="es-CL" sz="3400" dirty="0">
                <a:solidFill>
                  <a:srgbClr val="0C4D84"/>
                </a:solidFill>
              </a:rPr>
              <a:t>, </a:t>
            </a:r>
            <a:r>
              <a:rPr lang="es-CL" sz="3400" dirty="0" err="1">
                <a:solidFill>
                  <a:srgbClr val="0C4D84"/>
                </a:solidFill>
              </a:rPr>
              <a:t>vel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illum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dolore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eu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feugiat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nulla</a:t>
            </a:r>
            <a:r>
              <a:rPr lang="es-CL" sz="3400" dirty="0">
                <a:solidFill>
                  <a:srgbClr val="0C4D84"/>
                </a:solidFill>
              </a:rPr>
              <a:t> </a:t>
            </a:r>
            <a:r>
              <a:rPr lang="es-CL" sz="3400" dirty="0" err="1">
                <a:solidFill>
                  <a:srgbClr val="0C4D84"/>
                </a:solidFill>
              </a:rPr>
              <a:t>facilisis</a:t>
            </a:r>
            <a:r>
              <a:rPr lang="es-CL" sz="3400" dirty="0">
                <a:solidFill>
                  <a:srgbClr val="0C4D84"/>
                </a:solidFill>
              </a:rPr>
              <a:t> at vero eros et </a:t>
            </a:r>
            <a:r>
              <a:rPr lang="es-CL" sz="3400" dirty="0" err="1">
                <a:solidFill>
                  <a:srgbClr val="0C4D84"/>
                </a:solidFill>
              </a:rPr>
              <a:t>accumsan</a:t>
            </a:r>
            <a:r>
              <a:rPr lang="es-CL" sz="3400" dirty="0">
                <a:solidFill>
                  <a:srgbClr val="0C4D84"/>
                </a:solidFill>
              </a:rPr>
              <a:t> et </a:t>
            </a:r>
            <a:r>
              <a:rPr lang="es-CL" sz="3400" dirty="0" err="1">
                <a:solidFill>
                  <a:srgbClr val="0C4D84"/>
                </a:solidFill>
              </a:rPr>
              <a:t>iusto</a:t>
            </a:r>
            <a:r>
              <a:rPr lang="es-CL" sz="3400" dirty="0">
                <a:solidFill>
                  <a:srgbClr val="0C4D84"/>
                </a:solidFill>
              </a:rPr>
              <a:t> odio.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F71EBD0-563F-F7D2-44CC-0222E0570074}"/>
              </a:ext>
            </a:extLst>
          </p:cNvPr>
          <p:cNvSpPr/>
          <p:nvPr/>
        </p:nvSpPr>
        <p:spPr>
          <a:xfrm>
            <a:off x="16709046" y="11675264"/>
            <a:ext cx="13804791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85A59B4-2EC6-D25B-8FF7-37E268CE4604}"/>
              </a:ext>
            </a:extLst>
          </p:cNvPr>
          <p:cNvSpPr/>
          <p:nvPr/>
        </p:nvSpPr>
        <p:spPr>
          <a:xfrm>
            <a:off x="9356975" y="28269075"/>
            <a:ext cx="13945805" cy="66900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D876850-B16B-A433-9A4A-E7EFE88FC954}"/>
              </a:ext>
            </a:extLst>
          </p:cNvPr>
          <p:cNvSpPr txBox="1"/>
          <p:nvPr/>
        </p:nvSpPr>
        <p:spPr>
          <a:xfrm>
            <a:off x="9332452" y="26646013"/>
            <a:ext cx="135741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C5A5E1A-2B6A-753A-E789-36E00A82B667}"/>
              </a:ext>
            </a:extLst>
          </p:cNvPr>
          <p:cNvSpPr txBox="1"/>
          <p:nvPr/>
        </p:nvSpPr>
        <p:spPr>
          <a:xfrm>
            <a:off x="24024248" y="18395198"/>
            <a:ext cx="6241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5" name="Triángulo isósceles 19">
            <a:extLst>
              <a:ext uri="{FF2B5EF4-FFF2-40B4-BE49-F238E27FC236}">
                <a16:creationId xmlns:a16="http://schemas.microsoft.com/office/drawing/2014/main" id="{C32F9665-CE19-361D-D19A-9B3483D4B8D8}"/>
              </a:ext>
            </a:extLst>
          </p:cNvPr>
          <p:cNvSpPr/>
          <p:nvPr/>
        </p:nvSpPr>
        <p:spPr>
          <a:xfrm>
            <a:off x="29427109" y="17517863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B5FBF29-DA2E-137A-0D5A-8C6DC95F91C4}"/>
              </a:ext>
            </a:extLst>
          </p:cNvPr>
          <p:cNvSpPr/>
          <p:nvPr/>
        </p:nvSpPr>
        <p:spPr>
          <a:xfrm>
            <a:off x="24024248" y="30051204"/>
            <a:ext cx="6489589" cy="4907955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Triángulo isósceles 20">
            <a:extLst>
              <a:ext uri="{FF2B5EF4-FFF2-40B4-BE49-F238E27FC236}">
                <a16:creationId xmlns:a16="http://schemas.microsoft.com/office/drawing/2014/main" id="{D5A991C1-F99E-2180-74C6-672299D081E7}"/>
              </a:ext>
            </a:extLst>
          </p:cNvPr>
          <p:cNvSpPr/>
          <p:nvPr/>
        </p:nvSpPr>
        <p:spPr>
          <a:xfrm rot="10800000">
            <a:off x="9502276" y="27979333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90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1450</TotalTime>
  <Words>1731</Words>
  <Application>Microsoft Macintosh PowerPoint</Application>
  <PresentationFormat>Personalizado</PresentationFormat>
  <Paragraphs>69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Fernando S. Ávila Valenzuela</dc:creator>
  <cp:lastModifiedBy>Fernando S. Ávila Valenzuela</cp:lastModifiedBy>
  <cp:revision>9</cp:revision>
  <dcterms:created xsi:type="dcterms:W3CDTF">2025-08-04T20:31:13Z</dcterms:created>
  <dcterms:modified xsi:type="dcterms:W3CDTF">2025-09-25T15:12:44Z</dcterms:modified>
</cp:coreProperties>
</file>